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80" r:id="rId2"/>
    <p:sldId id="259" r:id="rId3"/>
    <p:sldId id="263" r:id="rId4"/>
    <p:sldId id="286" r:id="rId5"/>
    <p:sldId id="287" r:id="rId6"/>
    <p:sldId id="288" r:id="rId7"/>
    <p:sldId id="289" r:id="rId8"/>
    <p:sldId id="297" r:id="rId9"/>
    <p:sldId id="292" r:id="rId10"/>
    <p:sldId id="298" r:id="rId11"/>
    <p:sldId id="257" r:id="rId12"/>
    <p:sldId id="266" r:id="rId13"/>
    <p:sldId id="282" r:id="rId14"/>
    <p:sldId id="269" r:id="rId15"/>
    <p:sldId id="293" r:id="rId16"/>
    <p:sldId id="283" r:id="rId17"/>
    <p:sldId id="294" r:id="rId18"/>
    <p:sldId id="284" r:id="rId19"/>
    <p:sldId id="299" r:id="rId20"/>
    <p:sldId id="295" r:id="rId21"/>
    <p:sldId id="296" r:id="rId22"/>
    <p:sldId id="276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7" autoAdjust="0"/>
    <p:restoredTop sz="94660"/>
  </p:normalViewPr>
  <p:slideViewPr>
    <p:cSldViewPr>
      <p:cViewPr>
        <p:scale>
          <a:sx n="100" d="100"/>
          <a:sy n="100" d="100"/>
        </p:scale>
        <p:origin x="-470" y="-1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5570D-F8FD-4477-9978-676462B9114C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A32EE-BCBC-4820-AE09-656605035D5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9454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l-G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l-G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36F9F9F-02C6-4942-8C38-9D5CBFE28867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 advClick="0" advTm="4000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0F95A61-B914-4F98-AF3A-487D365E92F5}" type="datetimeFigureOut">
              <a:rPr lang="el-GR" smtClean="0"/>
              <a:pPr/>
              <a:t>16/12/2018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E162596-97E1-4564-BF4C-5E061AF994E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yprus-property4sale.com" TargetMode="External"/><Relationship Id="rId2" Type="http://schemas.openxmlformats.org/officeDocument/2006/relationships/hyperlink" Target="http://www.cyprus-property4sale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35596" y="764704"/>
            <a:ext cx="7251576" cy="1791072"/>
          </a:xfrm>
        </p:spPr>
        <p:txBody>
          <a:bodyPr>
            <a:noAutofit/>
          </a:bodyPr>
          <a:lstStyle/>
          <a:p>
            <a:pPr algn="ctr"/>
            <a:r>
              <a:rPr lang="en-US" sz="3600" b="1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PANORAMA HILLS </a:t>
            </a:r>
            <a:r>
              <a:rPr lang="en-US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RESORT</a:t>
            </a:r>
            <a:r>
              <a:rPr lang="ru-RU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ПАНОРАМА ХИЛС РЕЗОРТ</a:t>
            </a:r>
            <a:endParaRPr lang="el-GR" sz="36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C:\Users\user\Downloads\finall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537738"/>
            <a:ext cx="5256584" cy="881075"/>
          </a:xfrm>
          <a:prstGeom prst="rect">
            <a:avLst/>
          </a:prstGeom>
          <a:noFill/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827584" y="3429000"/>
            <a:ext cx="7467600" cy="78296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cap="small" noProof="0" dirty="0" smtClean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ЖИЛОЙ ПРОЕКТ</a:t>
            </a:r>
            <a:endParaRPr kumimoji="0" lang="el-GR" sz="4800" b="1" i="0" u="none" strike="noStrike" kern="1200" cap="small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55976" y="219483"/>
            <a:ext cx="4248472" cy="6233244"/>
          </a:xfrm>
        </p:spPr>
        <p:txBody>
          <a:bodyPr>
            <a:normAutofit/>
          </a:bodyPr>
          <a:lstStyle/>
          <a:p>
            <a:r>
              <a:rPr lang="ru-RU" sz="2000" dirty="0"/>
              <a:t>Это проектное предложение превосходной недвижимости среднего класса </a:t>
            </a:r>
            <a:r>
              <a:rPr lang="ru-RU" sz="2000" dirty="0" smtClean="0"/>
              <a:t>с </a:t>
            </a:r>
            <a:r>
              <a:rPr lang="ru-RU" sz="2000" dirty="0"/>
              <a:t>гарантированным </a:t>
            </a:r>
            <a:r>
              <a:rPr lang="ru-RU" sz="2000" dirty="0" smtClean="0"/>
              <a:t>разрешением строительства на земельном </a:t>
            </a:r>
            <a:r>
              <a:rPr lang="ru-RU" sz="2000" dirty="0"/>
              <a:t>участке, расположенном </a:t>
            </a:r>
            <a:r>
              <a:rPr lang="ru-RU" sz="2000" dirty="0" smtClean="0"/>
              <a:t>в </a:t>
            </a:r>
            <a:r>
              <a:rPr lang="ru-RU" sz="2000" smtClean="0"/>
              <a:t>районе д.Меладии</a:t>
            </a:r>
            <a:r>
              <a:rPr lang="ru-RU" sz="2000" dirty="0"/>
              <a:t>, регион Полис </a:t>
            </a:r>
            <a:r>
              <a:rPr lang="ru-RU" sz="2000" dirty="0" smtClean="0"/>
              <a:t>Хрисохус</a:t>
            </a:r>
            <a:r>
              <a:rPr lang="ru-RU" sz="2000" dirty="0"/>
              <a:t>, Пафос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/>
              <a:t>Проект </a:t>
            </a:r>
            <a:r>
              <a:rPr lang="ru-RU" sz="2000" dirty="0" smtClean="0"/>
              <a:t>спроектирован </a:t>
            </a:r>
            <a:r>
              <a:rPr lang="ru-RU" sz="2000" dirty="0"/>
              <a:t>на участке площадью 22325 </a:t>
            </a:r>
            <a:r>
              <a:rPr lang="ru-RU" sz="2000" dirty="0" smtClean="0"/>
              <a:t>м², расположенном </a:t>
            </a:r>
            <a:r>
              <a:rPr lang="ru-RU" sz="2000" dirty="0"/>
              <a:t>на </a:t>
            </a:r>
            <a:r>
              <a:rPr lang="ru-RU" sz="2000" dirty="0" smtClean="0"/>
              <a:t>склонах </a:t>
            </a:r>
            <a:r>
              <a:rPr lang="ru-RU" sz="2000" dirty="0"/>
              <a:t>холмов </a:t>
            </a:r>
            <a:r>
              <a:rPr lang="ru-RU" sz="2000" dirty="0" smtClean="0"/>
              <a:t>Меладии, откуда открывается великолепный панорамный </a:t>
            </a:r>
            <a:r>
              <a:rPr lang="ru-RU" sz="2000" dirty="0"/>
              <a:t>вид на море, а также на </a:t>
            </a:r>
            <a:r>
              <a:rPr lang="ru-RU" sz="2000" dirty="0" smtClean="0"/>
              <a:t>близлежащие окрестности, нетронутые цивилизацией.</a:t>
            </a:r>
            <a:endParaRPr lang="el-GR" sz="2000" dirty="0"/>
          </a:p>
          <a:p>
            <a:endParaRPr lang="el-GR" dirty="0"/>
          </a:p>
        </p:txBody>
      </p:sp>
      <p:pic>
        <p:nvPicPr>
          <p:cNvPr id="4" name="Content Placeholder 2" descr="C:\Users\User\Desktop\CH&amp;THEO DOMEXPO 2011\PANORAMA HILLS\P3135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960440" cy="2722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4" descr="3D New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483006"/>
            <a:ext cx="3960440" cy="297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73016"/>
            <a:ext cx="4337802" cy="2846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1860" y="1052736"/>
            <a:ext cx="436459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323528" y="188640"/>
            <a:ext cx="8229600" cy="71095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ЛОКАЦИЯ проекта Панорама Хилс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 advTm="4000">
    <p:spli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Меладия всего в 12 мин. </a:t>
            </a:r>
            <a:r>
              <a:rPr lang="ru-RU" sz="1800" dirty="0"/>
              <a:t>е</a:t>
            </a:r>
            <a:r>
              <a:rPr lang="ru-RU" sz="1800" dirty="0" smtClean="0"/>
              <a:t>зды до ближайшего населенного центра северной части Кипра – Полис Хрисоху – медицинского центра, полиции, отелей, кафе, ресторанов, церквей и других важных объектов города Полис. </a:t>
            </a:r>
          </a:p>
        </p:txBody>
      </p:sp>
      <p:pic>
        <p:nvPicPr>
          <p:cNvPr id="265218" name="Picture 2" descr="F:\Camera μεχρι 28.06\20160626_0934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808867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0375" y="7937"/>
            <a:ext cx="8147248" cy="140870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15</a:t>
            </a:r>
            <a:r>
              <a:rPr lang="ru-RU" dirty="0" smtClean="0"/>
              <a:t> мин. </a:t>
            </a:r>
            <a:r>
              <a:rPr lang="ru-RU" dirty="0" smtClean="0"/>
              <a:t>до морского причала, чистейшего моря и красивых песочных пляжей г. Латчи.</a:t>
            </a:r>
          </a:p>
        </p:txBody>
      </p:sp>
      <p:sp>
        <p:nvSpPr>
          <p:cNvPr id="29698" name="AutoShape 2" descr="http://www.topvillaspaphos.com/wp-content/uploads/2014/10/20141010_111116-960x6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9699" name="Picture 3" descr="C:\Users\user\Desktop\la pl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975" y="1340768"/>
            <a:ext cx="8320924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C:\Users\user\Desktop\la plage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531" y="1196752"/>
            <a:ext cx="819291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http://www.leptosestates.com/administration/cms-properties/images/Latchi%20Marina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7652" name="AutoShape 4" descr="http://www.leptosestates.com/administration/cms-properties/images/Latchi%20Marina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7654" name="AutoShape 6" descr="http://www.leptosestates.com/administration/cms-properties/images/Latchi%20Marina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7655" name="Picture 7" descr="C:\Users\user\Desktop\Latchi Marin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412776"/>
            <a:ext cx="8676456" cy="408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0375" y="7937"/>
            <a:ext cx="8147248" cy="14087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sz="1800" dirty="0" smtClean="0"/>
              <a:t>15</a:t>
            </a:r>
            <a:r>
              <a:rPr lang="ru-RU" sz="1800" dirty="0" smtClean="0"/>
              <a:t> мин. </a:t>
            </a:r>
            <a:r>
              <a:rPr lang="ru-RU" sz="1800" dirty="0" smtClean="0"/>
              <a:t>до самого известного и популярного Кемпинга г. Полис, находящегося в непосредственной близости от морской прибрежной полосы.</a:t>
            </a:r>
          </a:p>
        </p:txBody>
      </p:sp>
      <p:sp>
        <p:nvSpPr>
          <p:cNvPr id="29698" name="AutoShape 2" descr="http://www.topvillaspaphos.com/wp-content/uploads/2014/10/20141010_111116-960x6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5" name="Picture 7" descr="C:\Users\user\Desktop\polis-camping-s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887" y="1340768"/>
            <a:ext cx="8395013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1678184"/>
      </p:ext>
    </p:extLst>
  </p:cSld>
  <p:clrMapOvr>
    <a:masterClrMapping/>
  </p:clrMapOvr>
  <p:transition spd="med" advClick="0" advTm="4000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64088" y="1628800"/>
            <a:ext cx="3250704" cy="439248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700" dirty="0" smtClean="0"/>
              <a:t>это профессионально спроектированный </a:t>
            </a:r>
            <a:r>
              <a:rPr lang="ru-RU" sz="1700" dirty="0"/>
              <a:t>качественный проект, предлагающий </a:t>
            </a:r>
            <a:r>
              <a:rPr lang="ru-RU" sz="1700" dirty="0" smtClean="0"/>
              <a:t>отлично </a:t>
            </a:r>
            <a:r>
              <a:rPr lang="ru-RU" sz="1700" dirty="0"/>
              <a:t>построенные объекты по доступным ценам. </a:t>
            </a:r>
            <a:endParaRPr lang="ru-RU" sz="1700" dirty="0" smtClean="0"/>
          </a:p>
          <a:p>
            <a:pPr>
              <a:buFontTx/>
              <a:buChar char="-"/>
            </a:pPr>
            <a:r>
              <a:rPr lang="ru-RU" sz="1700" dirty="0" smtClean="0"/>
              <a:t>Это </a:t>
            </a:r>
            <a:r>
              <a:rPr lang="ru-RU" sz="1700" dirty="0"/>
              <a:t>частный комплекс в тихом </a:t>
            </a:r>
            <a:r>
              <a:rPr lang="ru-RU" sz="1700" dirty="0" smtClean="0"/>
              <a:t>месте с собственной закрытой территорией, </a:t>
            </a:r>
            <a:r>
              <a:rPr lang="ru-RU" sz="1700" dirty="0"/>
              <a:t>идеально подходящий как для </a:t>
            </a:r>
            <a:r>
              <a:rPr lang="ru-RU" sz="1700" dirty="0" smtClean="0"/>
              <a:t>кратковременного отдыха</a:t>
            </a:r>
            <a:r>
              <a:rPr lang="ru-RU" sz="1700" dirty="0"/>
              <a:t>, так и </a:t>
            </a:r>
            <a:r>
              <a:rPr lang="ru-RU" sz="1700" dirty="0" smtClean="0"/>
              <a:t>для длительного проживания.</a:t>
            </a:r>
            <a:endParaRPr lang="el-GR" sz="1700" dirty="0"/>
          </a:p>
        </p:txBody>
      </p:sp>
      <p:pic>
        <p:nvPicPr>
          <p:cNvPr id="3" name="Content Placeholder 4" descr="3D New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30780"/>
            <a:ext cx="5256584" cy="3942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27584" y="548680"/>
            <a:ext cx="7080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6600"/>
                </a:solidFill>
              </a:rPr>
              <a:t>ПАНОРАМА ХИЛС РЕЗОРТ</a:t>
            </a:r>
            <a:endParaRPr lang="en-GB" sz="3600" dirty="0"/>
          </a:p>
        </p:txBody>
      </p:sp>
    </p:spTree>
  </p:cSld>
  <p:clrMapOvr>
    <a:masterClrMapping/>
  </p:clrMapOvr>
  <p:transition spd="med" advClick="0" advTm="4000"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7544" y="548680"/>
            <a:ext cx="8229600" cy="5727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Этот уникальный проект включает в себя</a:t>
            </a:r>
          </a:p>
          <a:p>
            <a:pPr marL="0" indent="0">
              <a:buNone/>
            </a:pPr>
            <a:r>
              <a:rPr lang="ru-RU" sz="2800" dirty="0" smtClean="0"/>
              <a:t>43 </a:t>
            </a:r>
            <a:r>
              <a:rPr lang="ru-RU" sz="2800" dirty="0"/>
              <a:t>виллы, </a:t>
            </a:r>
            <a:r>
              <a:rPr lang="ru-RU" sz="2800" dirty="0" smtClean="0"/>
              <a:t>таунхаусы </a:t>
            </a:r>
            <a:r>
              <a:rPr lang="ru-RU" sz="2800" dirty="0"/>
              <a:t>и </a:t>
            </a:r>
            <a:r>
              <a:rPr lang="ru-RU" sz="2800" dirty="0" smtClean="0"/>
              <a:t>мезонеты, </a:t>
            </a:r>
            <a:r>
              <a:rPr lang="ru-RU" sz="2800" dirty="0"/>
              <a:t>а также уникальный </a:t>
            </a:r>
            <a:r>
              <a:rPr lang="ru-RU" sz="2800" dirty="0" smtClean="0"/>
              <a:t>Спортивно-оздоровительный центр </a:t>
            </a:r>
            <a:r>
              <a:rPr lang="ru-RU" sz="2800" dirty="0"/>
              <a:t>и фитнес-центр </a:t>
            </a:r>
            <a:r>
              <a:rPr lang="ru-RU" sz="2800" dirty="0" smtClean="0"/>
              <a:t>на этой территории:</a:t>
            </a:r>
            <a:endParaRPr lang="ru-RU" sz="2800" dirty="0"/>
          </a:p>
          <a:p>
            <a:r>
              <a:rPr lang="ru-RU" sz="2800" dirty="0"/>
              <a:t>26 отдельно стоящих вилл с частным </a:t>
            </a:r>
            <a:r>
              <a:rPr lang="ru-RU" sz="2800" dirty="0" smtClean="0"/>
              <a:t>бассейном;</a:t>
            </a:r>
            <a:endParaRPr lang="ru-RU" sz="2800" dirty="0"/>
          </a:p>
          <a:p>
            <a:r>
              <a:rPr lang="ru-RU" sz="2800" dirty="0"/>
              <a:t>6 </a:t>
            </a:r>
            <a:r>
              <a:rPr lang="ru-RU" sz="2800" dirty="0" smtClean="0"/>
              <a:t>сдвоенных </a:t>
            </a:r>
            <a:r>
              <a:rPr lang="ru-RU" sz="2800" dirty="0"/>
              <a:t>домов с частным </a:t>
            </a:r>
            <a:r>
              <a:rPr lang="ru-RU" sz="2800" dirty="0" smtClean="0"/>
              <a:t>бассейном;</a:t>
            </a:r>
            <a:endParaRPr lang="ru-RU" sz="2800" dirty="0"/>
          </a:p>
          <a:p>
            <a:r>
              <a:rPr lang="ru-RU" sz="2800" dirty="0"/>
              <a:t>4 </a:t>
            </a:r>
            <a:r>
              <a:rPr lang="ru-RU" sz="2800" dirty="0" smtClean="0"/>
              <a:t>сдвоенных </a:t>
            </a:r>
            <a:r>
              <a:rPr lang="ru-RU" sz="2800" dirty="0"/>
              <a:t>дома без бассейна</a:t>
            </a:r>
          </a:p>
          <a:p>
            <a:r>
              <a:rPr lang="ru-RU" sz="2800" dirty="0"/>
              <a:t>1 вилла без бассейна</a:t>
            </a:r>
          </a:p>
          <a:p>
            <a:r>
              <a:rPr lang="ru-RU" sz="2800" dirty="0"/>
              <a:t>6 мезонетов без бассейна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1959671"/>
      </p:ext>
    </p:extLst>
  </p:cSld>
  <p:clrMapOvr>
    <a:masterClrMapping/>
  </p:clrMapOvr>
  <p:transition spd="med" advClick="0" advTm="4000"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NAL LAYOUT APO POLEODOMIA PROS8I.jpg"/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7848872" cy="5544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4000"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764704"/>
            <a:ext cx="2376264" cy="508918"/>
          </a:xfrm>
        </p:spPr>
        <p:txBody>
          <a:bodyPr>
            <a:normAutofit fontScale="90000"/>
          </a:bodyPr>
          <a:lstStyle/>
          <a:p>
            <a:r>
              <a:rPr lang="en-US" dirty="0"/>
              <a:t>Villa No.1</a:t>
            </a:r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5148064" y="836712"/>
            <a:ext cx="3456384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Два </a:t>
            </a:r>
            <a:r>
              <a:rPr lang="ru-RU" sz="1800" dirty="0"/>
              <a:t>этажа (уровень Сплит</a:t>
            </a:r>
            <a:r>
              <a:rPr lang="ru-RU" sz="1800" dirty="0" smtClean="0"/>
              <a:t>)</a:t>
            </a:r>
            <a:endParaRPr lang="ru-RU" sz="1800" dirty="0"/>
          </a:p>
          <a:p>
            <a:r>
              <a:rPr lang="ru-RU" sz="1800" dirty="0"/>
              <a:t>Первый этаж включает в себя</a:t>
            </a:r>
            <a:r>
              <a:rPr lang="ru-RU" sz="1800" dirty="0" smtClean="0"/>
              <a:t>:</a:t>
            </a:r>
          </a:p>
          <a:p>
            <a:pPr marL="0" indent="0">
              <a:buNone/>
            </a:pPr>
            <a:endParaRPr lang="ru-RU" sz="800" dirty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Гостинная</a:t>
            </a:r>
            <a:endParaRPr lang="ru-RU" sz="1800" dirty="0"/>
          </a:p>
          <a:p>
            <a:pPr>
              <a:buFont typeface="Arial" pitchFamily="34" charset="0"/>
              <a:buChar char="•"/>
            </a:pPr>
            <a:r>
              <a:rPr lang="ru-RU" sz="1800" dirty="0"/>
              <a:t>Столовая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Кухня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Гостевой туалет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Крытая автостоянка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Крытые и открытые веранды.</a:t>
            </a:r>
            <a:endParaRPr lang="el-GR" sz="1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472183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65848" y="786815"/>
            <a:ext cx="5909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u="sng" dirty="0" smtClean="0"/>
              <a:t>Отдельная 3х-спальная вилла типа «А»</a:t>
            </a:r>
            <a:endParaRPr lang="en-GB" sz="2200" u="sng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355976" y="1005528"/>
            <a:ext cx="3744416" cy="6264696"/>
          </a:xfrm>
        </p:spPr>
        <p:txBody>
          <a:bodyPr>
            <a:normAutofit/>
          </a:bodyPr>
          <a:lstStyle/>
          <a:p>
            <a:r>
              <a:rPr lang="ru-RU" sz="1800" dirty="0"/>
              <a:t>Первый этаж включает в себя: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Главная спальня с ванной комнатой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Семейная ванная комната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Две спальни, одна из </a:t>
            </a:r>
            <a:r>
              <a:rPr lang="ru-RU" sz="1800" dirty="0" smtClean="0"/>
              <a:t>которой </a:t>
            </a:r>
            <a:r>
              <a:rPr lang="ru-RU" sz="1800" dirty="0"/>
              <a:t>с открытым балконом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Охранная система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Входная дверь с видеодомофоном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Частный бассейн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Условия для центрального отопления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/>
              <a:t>Кондиционер и спутниковый прием</a:t>
            </a:r>
            <a:endParaRPr lang="el-GR" sz="1800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2376264" cy="508918"/>
          </a:xfrm>
        </p:spPr>
        <p:txBody>
          <a:bodyPr>
            <a:normAutofit fontScale="90000"/>
          </a:bodyPr>
          <a:lstStyle/>
          <a:p>
            <a:r>
              <a:rPr lang="en-US" dirty="0"/>
              <a:t>Villa No.1</a:t>
            </a:r>
            <a:endParaRPr lang="el-GR" dirty="0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980728"/>
            <a:ext cx="3729955" cy="535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007575"/>
            <a:ext cx="6889006" cy="50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en-US" sz="2700" dirty="0"/>
              <a:t>Villa No.1</a:t>
            </a:r>
            <a:endParaRPr lang="el-GR" sz="27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8355"/>
            <a:ext cx="8766720" cy="495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3275856" y="1196752"/>
            <a:ext cx="2088232" cy="1944216"/>
          </a:xfrm>
          <a:prstGeom prst="ellipse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323528" y="332656"/>
            <a:ext cx="2376264" cy="508918"/>
          </a:xfrm>
          <a:prstGeom prst="rect">
            <a:avLst/>
          </a:prstGeom>
        </p:spPr>
        <p:txBody>
          <a:bodyPr vert="horz">
            <a:normAutofit fontScale="97500"/>
          </a:bodyPr>
          <a:lstStyle/>
          <a:p>
            <a:pPr marL="274320" indent="-274320">
              <a:spcBef>
                <a:spcPct val="0"/>
              </a:spcBef>
              <a:buClr>
                <a:schemeClr val="accent1"/>
              </a:buClr>
              <a:buSzPct val="70000"/>
            </a:pPr>
            <a:r>
              <a:rPr lang="en-US" sz="27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Villa No.2</a:t>
            </a:r>
            <a:endParaRPr lang="el-GR" sz="27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 advTm="4000">
    <p:spli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2376264" cy="508918"/>
          </a:xfrm>
        </p:spPr>
        <p:txBody>
          <a:bodyPr>
            <a:normAutofit fontScale="90000"/>
          </a:bodyPr>
          <a:lstStyle/>
          <a:p>
            <a:r>
              <a:rPr lang="en-US" dirty="0"/>
              <a:t>Villa No.2</a:t>
            </a:r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5727304" y="800708"/>
            <a:ext cx="2992760" cy="4824536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Два этажа</a:t>
            </a:r>
            <a:endParaRPr lang="en-US" sz="2000" dirty="0"/>
          </a:p>
          <a:p>
            <a:r>
              <a:rPr lang="ru-RU" sz="2000" dirty="0" smtClean="0"/>
              <a:t>Первый этаж включает в себя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pPr marL="0" indent="0">
              <a:buNone/>
            </a:pPr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ru-RU" sz="2600" dirty="0"/>
              <a:t>Гостинная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Столовая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Кухня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Гостевой туалет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Крытая автостоянка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/>
              <a:t>Крытые и открытые веранды</a:t>
            </a:r>
            <a:endParaRPr lang="el-GR" sz="26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196752"/>
            <a:ext cx="551886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39752" y="404664"/>
            <a:ext cx="5909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u="sng" dirty="0" smtClean="0"/>
              <a:t>Сдвоенная 3х-спальная вилла типа «В»</a:t>
            </a:r>
            <a:endParaRPr lang="en-GB" sz="2200" u="sng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PROPERTIES FOR SALE\Panorama Hills\villa no2\3D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268760"/>
            <a:ext cx="4614877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323528" y="332656"/>
            <a:ext cx="2376264" cy="50891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en-US" sz="27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Villa No.2</a:t>
            </a:r>
            <a:endParaRPr lang="el-GR" sz="27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5004048" y="1484784"/>
            <a:ext cx="3522028" cy="345638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Входная дверь с видеодомофоном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Частный бассейн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Условия для центрального отопления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Кондиционер и спутниковый прием</a:t>
            </a:r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580112" y="1196752"/>
            <a:ext cx="2952328" cy="4320480"/>
          </a:xfrm>
        </p:spPr>
        <p:txBody>
          <a:bodyPr>
            <a:normAutofit fontScale="92500"/>
          </a:bodyPr>
          <a:lstStyle/>
          <a:p>
            <a:r>
              <a:rPr lang="ru-RU" sz="2000" dirty="0" smtClean="0"/>
              <a:t>Второй этаж включет в себя</a:t>
            </a:r>
            <a:r>
              <a:rPr lang="en-US" sz="2000" dirty="0" smtClean="0"/>
              <a:t>:</a:t>
            </a:r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ru-RU" dirty="0"/>
              <a:t>Главная спальня с ванной комнатой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Семейная ванная комната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Две спальни с открытыми балконами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Охранная система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2376264" cy="508918"/>
          </a:xfrm>
        </p:spPr>
        <p:txBody>
          <a:bodyPr>
            <a:normAutofit fontScale="90000"/>
          </a:bodyPr>
          <a:lstStyle/>
          <a:p>
            <a:r>
              <a:rPr lang="en-US" dirty="0"/>
              <a:t>Villa No.2</a:t>
            </a:r>
            <a:endParaRPr lang="el-G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532859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4000" b="1" noProof="0" dirty="0" smtClean="0">
                <a:solidFill>
                  <a:srgbClr val="FF6600"/>
                </a:solidFill>
              </a:rPr>
              <a:t>Спецификация планировок</a:t>
            </a:r>
            <a:endParaRPr kumimoji="0" lang="el-GR" sz="3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8" y="1268760"/>
            <a:ext cx="851535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5661248"/>
            <a:ext cx="764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в планировке не учитывается площадь парковки (открытая зона)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986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95536" y="292100"/>
            <a:ext cx="8291264" cy="57277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   </a:t>
            </a:r>
            <a:r>
              <a:rPr lang="ru-RU" sz="4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КИПРСКОЕ  ГРАЖДАНСТВО</a:t>
            </a:r>
            <a:endParaRPr lang="en-US" sz="4200" dirty="0">
              <a:solidFill>
                <a:srgbClr val="FF0000"/>
              </a:solidFill>
            </a:endParaRPr>
          </a:p>
          <a:p>
            <a:endParaRPr lang="en-US" dirty="0"/>
          </a:p>
          <a:p>
            <a:pPr algn="just">
              <a:buNone/>
            </a:pPr>
            <a:r>
              <a:rPr lang="en-US" sz="2800" dirty="0"/>
              <a:t> </a:t>
            </a:r>
            <a:r>
              <a:rPr lang="ru-RU" sz="2800" dirty="0" smtClean="0"/>
              <a:t>  </a:t>
            </a:r>
            <a:r>
              <a:rPr lang="ru-RU" sz="2800" dirty="0" smtClean="0"/>
              <a:t>Проект </a:t>
            </a:r>
            <a:r>
              <a:rPr lang="ru-RU" sz="2800" dirty="0"/>
              <a:t>«Панорама Хилс» является выгодным инвестиционным вложением и позволяет использовать уникальную возможность получения гражданства Республики Кипр в короткие сроки. Проект предполагает покупку участка в размере 22325 м² и застройку территории, согласно разработанному плану. Участок земли уже имеет заключительное разрешение (</a:t>
            </a:r>
            <a:r>
              <a:rPr lang="en-GB" sz="2800" dirty="0"/>
              <a:t>Planning Permit</a:t>
            </a:r>
            <a:r>
              <a:rPr lang="ru-RU" sz="2800" dirty="0"/>
              <a:t>) на освоение и ведение строительных, инженерных и коммуникационных работ. Проект недвижимости является гибким и позволяет варьировать планировку и состав в различных комбинациях. </a:t>
            </a:r>
            <a:endParaRPr lang="en-GB" sz="2800" dirty="0"/>
          </a:p>
          <a:p>
            <a:pPr algn="just">
              <a:buNone/>
            </a:pPr>
            <a:r>
              <a:rPr lang="en-US" sz="2800" dirty="0"/>
              <a:t>	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" name="Picture 2" descr="C:\Users\user\Downloads\finall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517232"/>
            <a:ext cx="5378928" cy="901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8943458"/>
      </p:ext>
    </p:extLst>
  </p:cSld>
  <p:clrMapOvr>
    <a:masterClrMapping/>
  </p:clrMapOvr>
  <p:transition spd="med" advClick="0" advTm="4000">
    <p:spli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241A0151-9109-4281-A7B5-81677D843E54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3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КИПРСКОЕ 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ГРАЖДАНСТВО</a:t>
            </a:r>
            <a:endParaRPr lang="en-GB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>
              <a:buNone/>
            </a:pP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 ПРОЕКТА,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включающий в себя участок земли, архитектурный план и </a:t>
            </a:r>
          </a:p>
          <a:p>
            <a:pPr marL="0" indent="0"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разрешение на строительство: 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GB" sz="4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GB" sz="4400" b="1" dirty="0" smtClean="0">
                <a:solidFill>
                  <a:srgbClr val="FF0000"/>
                </a:solidFill>
              </a:rPr>
              <a:t>€2,</a:t>
            </a:r>
            <a:r>
              <a:rPr lang="el-GR" sz="4400" b="1" dirty="0" smtClean="0">
                <a:solidFill>
                  <a:srgbClr val="FF0000"/>
                </a:solidFill>
              </a:rPr>
              <a:t>8</a:t>
            </a:r>
            <a:r>
              <a:rPr lang="en-GB" sz="4400" b="1" dirty="0" smtClean="0">
                <a:solidFill>
                  <a:srgbClr val="FF0000"/>
                </a:solidFill>
              </a:rPr>
              <a:t>00,000</a:t>
            </a:r>
            <a:endParaRPr lang="x-none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33076"/>
      </p:ext>
    </p:extLst>
  </p:cSld>
  <p:clrMapOvr>
    <a:masterClrMapping/>
  </p:clrMapOvr>
  <p:transition spd="med" advClick="0" advTm="4000">
    <p:spli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565150"/>
            <a:ext cx="8229600" cy="5727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CHRYSOSTOMOU 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&amp; THEOCHAROUS DEVELOPERS 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LTD</a:t>
            </a: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rgbClr val="FF6600"/>
              </a:solidFill>
            </a:endParaRPr>
          </a:p>
          <a:p>
            <a:pPr algn="ctr"/>
            <a:r>
              <a:rPr lang="en-US" dirty="0" err="1">
                <a:solidFill>
                  <a:srgbClr val="C00000"/>
                </a:solidFill>
              </a:rPr>
              <a:t>P.O.Box</a:t>
            </a:r>
            <a:r>
              <a:rPr lang="en-US" dirty="0">
                <a:solidFill>
                  <a:srgbClr val="C00000"/>
                </a:solidFill>
              </a:rPr>
              <a:t> 57338, 3315 LIMASSOL, </a:t>
            </a:r>
            <a:r>
              <a:rPr lang="en-US" b="1" dirty="0">
                <a:solidFill>
                  <a:srgbClr val="C00000"/>
                </a:solidFill>
              </a:rPr>
              <a:t>CYPRUS</a:t>
            </a:r>
          </a:p>
          <a:p>
            <a:pPr algn="ctr"/>
            <a:r>
              <a:rPr lang="en-US" dirty="0">
                <a:solidFill>
                  <a:srgbClr val="C00000"/>
                </a:solidFill>
                <a:hlinkClick r:id="rId2"/>
              </a:rPr>
              <a:t>Tel. +357 25575159, +357 99642006</a:t>
            </a:r>
          </a:p>
          <a:p>
            <a:pPr algn="ctr"/>
            <a:r>
              <a:rPr lang="en-US" dirty="0">
                <a:solidFill>
                  <a:srgbClr val="C00000"/>
                </a:solidFill>
                <a:hlinkClick r:id="rId2"/>
              </a:rPr>
              <a:t>www.cyprus-property4sale.com</a:t>
            </a:r>
            <a:endParaRPr lang="en-US" dirty="0">
              <a:solidFill>
                <a:srgbClr val="C00000"/>
              </a:solidFill>
            </a:endParaRPr>
          </a:p>
          <a:p>
            <a:pPr algn="ctr"/>
            <a:r>
              <a:rPr lang="en-US" dirty="0">
                <a:solidFill>
                  <a:srgbClr val="C00000"/>
                </a:solidFill>
              </a:rPr>
              <a:t>Email: </a:t>
            </a:r>
            <a:r>
              <a:rPr lang="en-US" dirty="0" smtClean="0">
                <a:solidFill>
                  <a:srgbClr val="C00000"/>
                </a:solidFill>
                <a:hlinkClick r:id="rId3"/>
              </a:rPr>
              <a:t>info@cyprus-property4sale.com</a:t>
            </a:r>
            <a:endParaRPr lang="el-GR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haristheo@yahoo.com</a:t>
            </a:r>
          </a:p>
          <a:p>
            <a:pPr>
              <a:buNone/>
            </a:pPr>
            <a:endParaRPr lang="el-GR" dirty="0"/>
          </a:p>
        </p:txBody>
      </p:sp>
      <p:pic>
        <p:nvPicPr>
          <p:cNvPr id="3" name="Picture 2" descr="C:\Users\user\Downloads\finall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661248"/>
            <a:ext cx="5256584" cy="88107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4000">
    <p:spli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6579</TotalTime>
  <Words>520</Words>
  <Application>Microsoft Office PowerPoint</Application>
  <PresentationFormat>On-screen Show (4:3)</PresentationFormat>
  <Paragraphs>90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Oriel</vt:lpstr>
      <vt:lpstr>PANORAMA HILLS RESORT  ПАНОРАМА ХИЛС РЕЗОРТ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Villa No.1</vt:lpstr>
      <vt:lpstr>Villa No.1</vt:lpstr>
      <vt:lpstr>Villa No.1</vt:lpstr>
      <vt:lpstr>PowerPoint Presentation</vt:lpstr>
      <vt:lpstr>Villa No.2</vt:lpstr>
      <vt:lpstr>PowerPoint Presentation</vt:lpstr>
      <vt:lpstr>Villa No.2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PANORAMA HILLS</dc:title>
  <dc:creator>user</dc:creator>
  <cp:lastModifiedBy>iceri</cp:lastModifiedBy>
  <cp:revision>85</cp:revision>
  <dcterms:created xsi:type="dcterms:W3CDTF">2016-07-06T08:32:50Z</dcterms:created>
  <dcterms:modified xsi:type="dcterms:W3CDTF">2018-12-17T15:05:47Z</dcterms:modified>
</cp:coreProperties>
</file>